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"/>
  </p:handoutMasterIdLst>
  <p:sldIdLst>
    <p:sldId id="257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2196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1031B3-6D79-4A0B-A1A3-DD27C5F0D8E1}" type="datetimeFigureOut">
              <a:rPr lang="id-ID" smtClean="0"/>
              <a:t>26/06/2013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F1A6A3-022C-47CE-B814-869DB847923D}" type="slidenum">
              <a:rPr lang="id-ID" smtClean="0"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48986" y="93009"/>
            <a:ext cx="6760029" cy="8922935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71550" y="4267200"/>
            <a:ext cx="4800600" cy="21336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7200" y="1932406"/>
            <a:ext cx="6766153" cy="203646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7200" y="1862295"/>
            <a:ext cx="6766153" cy="160773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7200" y="3968865"/>
            <a:ext cx="6766153" cy="147376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42900" y="2007909"/>
            <a:ext cx="6172200" cy="1960033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90"/>
            <a:ext cx="1508760" cy="780203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66189"/>
            <a:ext cx="4171950" cy="780203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85800" y="1930400"/>
            <a:ext cx="5829300" cy="6096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48986" y="93009"/>
            <a:ext cx="6760029" cy="8922935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1270002"/>
            <a:ext cx="5829300" cy="1816100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397252"/>
            <a:ext cx="5829300" cy="1784349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0076" y="8229600"/>
            <a:ext cx="3000375" cy="6096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52060" y="3169107"/>
            <a:ext cx="6760136" cy="12192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51861" y="3121969"/>
            <a:ext cx="6760336" cy="6095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1231" y="3291840"/>
            <a:ext cx="6760966" cy="6096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728" y="8278368"/>
            <a:ext cx="342900" cy="6096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85800" y="1930400"/>
            <a:ext cx="2811780" cy="6096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3700463" y="1930400"/>
            <a:ext cx="2811780" cy="6096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64067"/>
            <a:ext cx="5829300" cy="1524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30400"/>
            <a:ext cx="2800350" cy="1016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3714750" y="1930400"/>
            <a:ext cx="2800350" cy="1016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685800" y="2997200"/>
            <a:ext cx="2800350" cy="51816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3714750" y="2997200"/>
            <a:ext cx="2800350" cy="51816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48007" y="93007"/>
            <a:ext cx="6760029" cy="8924544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64067"/>
            <a:ext cx="5829300" cy="1524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2133600"/>
            <a:ext cx="1428750" cy="59944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228850" y="2133600"/>
            <a:ext cx="4286250" cy="59944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534067"/>
            <a:ext cx="5486400" cy="696384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7261100"/>
            <a:ext cx="5486400" cy="9144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8229600"/>
            <a:ext cx="2914650" cy="6096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9728" y="8278368"/>
            <a:ext cx="342900" cy="6096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51230" y="6244740"/>
            <a:ext cx="6755130" cy="12192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51383" y="6200634"/>
            <a:ext cx="6754979" cy="6095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51384" y="6364299"/>
            <a:ext cx="6754978" cy="65076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232" y="88902"/>
            <a:ext cx="6751405" cy="6108700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48007" y="93007"/>
            <a:ext cx="6760029" cy="8924544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85800" y="366184"/>
            <a:ext cx="5829300" cy="1524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85800" y="1930400"/>
            <a:ext cx="5829300" cy="6096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629151" y="8255000"/>
            <a:ext cx="1857375" cy="63500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85800" y="8229600"/>
            <a:ext cx="2971800" cy="6096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9728" y="8280400"/>
            <a:ext cx="342900" cy="6096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4420" y="5486400"/>
            <a:ext cx="5554980" cy="2336800"/>
          </a:xfrm>
        </p:spPr>
        <p:txBody>
          <a:bodyPr>
            <a:normAutofit fontScale="55000" lnSpcReduction="20000"/>
          </a:bodyPr>
          <a:lstStyle/>
          <a:p>
            <a:pPr algn="r"/>
            <a:r>
              <a:rPr lang="en-US" sz="4400" dirty="0" err="1" smtClean="0">
                <a:solidFill>
                  <a:schemeClr val="tx1"/>
                </a:solidFill>
              </a:rPr>
              <a:t>Direktorat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Standardisasi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dan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Kompetensi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Jabatan</a:t>
            </a:r>
            <a:endParaRPr lang="en-US" sz="4400" dirty="0" smtClean="0">
              <a:solidFill>
                <a:schemeClr val="tx1"/>
              </a:solidFill>
            </a:endParaRPr>
          </a:p>
          <a:p>
            <a:pPr algn="r"/>
            <a:r>
              <a:rPr lang="en-US" sz="4400" dirty="0" err="1" smtClean="0">
                <a:solidFill>
                  <a:schemeClr val="tx1"/>
                </a:solidFill>
              </a:rPr>
              <a:t>Kedeputian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Bidang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Pengembangan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Kepegawaian</a:t>
            </a:r>
            <a:endParaRPr lang="en-US" sz="4400" dirty="0" smtClean="0">
              <a:solidFill>
                <a:schemeClr val="tx1"/>
              </a:solidFill>
            </a:endParaRPr>
          </a:p>
          <a:p>
            <a:pPr algn="r"/>
            <a:r>
              <a:rPr lang="en-US" sz="4400" dirty="0" err="1" smtClean="0">
                <a:solidFill>
                  <a:schemeClr val="tx1"/>
                </a:solidFill>
              </a:rPr>
              <a:t>Badan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Kepegawaian</a:t>
            </a:r>
            <a:r>
              <a:rPr lang="en-US" sz="4400" dirty="0" smtClean="0">
                <a:solidFill>
                  <a:schemeClr val="tx1"/>
                </a:solidFill>
              </a:rPr>
              <a:t> Negara</a:t>
            </a:r>
          </a:p>
          <a:p>
            <a:pPr algn="r"/>
            <a:r>
              <a:rPr lang="en-US" sz="4400" dirty="0" smtClean="0">
                <a:solidFill>
                  <a:schemeClr val="tx1"/>
                </a:solidFill>
              </a:rPr>
              <a:t>201</a:t>
            </a:r>
            <a:r>
              <a:rPr lang="id-ID" sz="4400" dirty="0" smtClean="0">
                <a:solidFill>
                  <a:schemeClr val="tx1"/>
                </a:solidFill>
              </a:rPr>
              <a:t>3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050" y="2133600"/>
            <a:ext cx="6229350" cy="1962912"/>
          </a:xfrm>
        </p:spPr>
        <p:txBody>
          <a:bodyPr>
            <a:noAutofit/>
          </a:bodyPr>
          <a:lstStyle/>
          <a:p>
            <a:r>
              <a:rPr lang="en-US" sz="4000" b="1" i="1" dirty="0" smtClean="0"/>
              <a:t>HANDOUT</a:t>
            </a:r>
            <a:r>
              <a:rPr lang="en-US" sz="4000" b="1" dirty="0" smtClean="0"/>
              <a:t> </a:t>
            </a:r>
            <a:r>
              <a:rPr lang="id-ID" sz="4000" b="1" dirty="0" smtClean="0"/>
              <a:t>PENYUSUNAN STANDAR KOMPETENSI MANAJERIAL</a:t>
            </a:r>
            <a:endParaRPr 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25</TotalTime>
  <Words>19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Equity</vt:lpstr>
      <vt:lpstr>HANDOUT PENYUSUNAN STANDAR KOMPETENSI MANAJERIAL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HANDOUT PENYUSUNAN STANDAR KOMPETENSI MANAJERIAL</dc:title>
  <dc:creator>hartono</dc:creator>
  <cp:lastModifiedBy>hartono</cp:lastModifiedBy>
  <cp:revision>4</cp:revision>
  <dcterms:created xsi:type="dcterms:W3CDTF">2006-08-16T00:00:00Z</dcterms:created>
  <dcterms:modified xsi:type="dcterms:W3CDTF">2013-06-26T03:36:25Z</dcterms:modified>
</cp:coreProperties>
</file>